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Helvetica Neue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M02NMDeslNACv2Tjc/vQvQA1a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HelveticaNeue-regular.fntdata"/><Relationship Id="rId14" Type="http://schemas.openxmlformats.org/officeDocument/2006/relationships/slide" Target="slides/slide10.xml"/><Relationship Id="rId17" Type="http://schemas.openxmlformats.org/officeDocument/2006/relationships/font" Target="fonts/HelveticaNeue-italic.fntdata"/><Relationship Id="rId16" Type="http://schemas.openxmlformats.org/officeDocument/2006/relationships/font" Target="fonts/HelveticaNeue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HelveticaNeue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9abe6f01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39abe6f011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7259"/>
          <a:stretch/>
        </p:blipFill>
        <p:spPr>
          <a:xfrm>
            <a:off x="0" y="0"/>
            <a:ext cx="12067309" cy="3685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107" y="5652661"/>
            <a:ext cx="6848475" cy="10128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3714750" y="4250550"/>
            <a:ext cx="5143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2100">
                <a:solidFill>
                  <a:schemeClr val="dk1"/>
                </a:solidFill>
              </a:rPr>
              <a:t>II Congreso Internacional Paulo Freire</a:t>
            </a:r>
            <a:endParaRPr b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g39abe6f011b_0_0"/>
          <p:cNvPicPr preferRelativeResize="0"/>
          <p:nvPr/>
        </p:nvPicPr>
        <p:blipFill rotWithShape="1">
          <a:blip r:embed="rId3">
            <a:alphaModFix/>
          </a:blip>
          <a:srcRect b="0" l="0" r="0" t="7261"/>
          <a:stretch/>
        </p:blipFill>
        <p:spPr>
          <a:xfrm>
            <a:off x="0" y="0"/>
            <a:ext cx="12067307" cy="3685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39abe6f011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107" y="5652661"/>
            <a:ext cx="6848475" cy="10128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39abe6f011b_0_0"/>
          <p:cNvSpPr txBox="1"/>
          <p:nvPr/>
        </p:nvSpPr>
        <p:spPr>
          <a:xfrm>
            <a:off x="3714750" y="4250550"/>
            <a:ext cx="5143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C" sz="2100">
                <a:solidFill>
                  <a:schemeClr val="dk1"/>
                </a:solidFill>
              </a:rPr>
              <a:t>II Congreso Internacional Paulo Freire</a:t>
            </a:r>
            <a:endParaRPr b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618" y="0"/>
            <a:ext cx="119287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2471562" y="4284247"/>
            <a:ext cx="5200836" cy="8230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s-EC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Nombres, apellidos, título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1628693" y="1529649"/>
            <a:ext cx="610217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s-EC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de </a:t>
            </a:r>
            <a:r>
              <a:rPr b="1" lang="es-EC" sz="4800">
                <a:solidFill>
                  <a:schemeClr val="dk1"/>
                </a:solidFill>
              </a:rPr>
              <a:t>la</a:t>
            </a:r>
            <a:r>
              <a:rPr b="1" i="0" lang="es-EC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ponencia</a:t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9166242" y="1898522"/>
            <a:ext cx="2083649" cy="243444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C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FOTO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903478" y="1329372"/>
            <a:ext cx="49056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INTRODUCCIÓN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446032" y="1674291"/>
            <a:ext cx="3744616" cy="474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METODOLOGIA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"/>
          <p:cNvSpPr txBox="1"/>
          <p:nvPr/>
        </p:nvSpPr>
        <p:spPr>
          <a:xfrm>
            <a:off x="195307" y="1430854"/>
            <a:ext cx="6700492" cy="572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RESULTADOS Y DISCUSIÓN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6"/>
          <p:cNvSpPr txBox="1"/>
          <p:nvPr/>
        </p:nvSpPr>
        <p:spPr>
          <a:xfrm>
            <a:off x="446266" y="1695116"/>
            <a:ext cx="5911516" cy="474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CONCLUSIONES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7"/>
          <p:cNvSpPr txBox="1"/>
          <p:nvPr/>
        </p:nvSpPr>
        <p:spPr>
          <a:xfrm>
            <a:off x="1111283" y="1502799"/>
            <a:ext cx="7759272" cy="5724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REFERENCIAS </a:t>
            </a:r>
            <a:r>
              <a:rPr b="1" lang="es-EC" sz="36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BIBLIOGRÁFICAS</a:t>
            </a: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Helvetica Neue"/>
              <a:buNone/>
            </a:pPr>
            <a:r>
              <a:rPr b="1" i="0" lang="es-EC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7"/>
          <p:cNvSpPr txBox="1"/>
          <p:nvPr/>
        </p:nvSpPr>
        <p:spPr>
          <a:xfrm>
            <a:off x="848046" y="3389983"/>
            <a:ext cx="6287043" cy="9806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s-EC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Aplicar normas APA 7 edición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s-EC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s-EC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8"/>
          <p:cNvSpPr txBox="1"/>
          <p:nvPr/>
        </p:nvSpPr>
        <p:spPr>
          <a:xfrm>
            <a:off x="1495325" y="1982100"/>
            <a:ext cx="104001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400"/>
              <a:t>“Enseñar no es transferir conocimiento, sino crear las posibilidades 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400"/>
              <a:t>para su propia producción 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4400"/>
              <a:t>o construcción” (Freire, 1996)</a:t>
            </a:r>
            <a:r>
              <a:rPr lang="es-EC" sz="1800"/>
              <a:t> 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2026-05-09T21:56:43Z</dcterms:created>
  <dc:creator>WELCOME</dc:creator>
</cp:coreProperties>
</file>